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  <p:sldId id="285" r:id="rId3"/>
    <p:sldId id="259" r:id="rId4"/>
    <p:sldId id="258" r:id="rId5"/>
    <p:sldId id="263" r:id="rId6"/>
    <p:sldId id="262" r:id="rId7"/>
    <p:sldId id="260" r:id="rId8"/>
    <p:sldId id="264" r:id="rId9"/>
    <p:sldId id="261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7B8FF"/>
    <a:srgbClr val="7C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7"/>
    <p:restoredTop sz="94676"/>
  </p:normalViewPr>
  <p:slideViewPr>
    <p:cSldViewPr snapToGrid="0" showGuides="1">
      <p:cViewPr varScale="1">
        <p:scale>
          <a:sx n="114" d="100"/>
          <a:sy n="114" d="100"/>
        </p:scale>
        <p:origin x="1800" y="1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C6EF2-3E6B-CA43-88E4-E2B42E72E3F4}" type="datetimeFigureOut">
              <a:rPr lang="en-US" smtClean="0"/>
              <a:t>7/20/24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FFEEC-FDFE-E344-B3B4-38AE1F1C7C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76814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C6EF2-3E6B-CA43-88E4-E2B42E72E3F4}" type="datetimeFigureOut">
              <a:rPr lang="en-US" smtClean="0"/>
              <a:t>7/20/24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FFEEC-FDFE-E344-B3B4-38AE1F1C7C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9852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C6EF2-3E6B-CA43-88E4-E2B42E72E3F4}" type="datetimeFigureOut">
              <a:rPr lang="en-US" smtClean="0"/>
              <a:t>7/20/24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FFEEC-FDFE-E344-B3B4-38AE1F1C7C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342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C6EF2-3E6B-CA43-88E4-E2B42E72E3F4}" type="datetimeFigureOut">
              <a:rPr lang="en-US" smtClean="0"/>
              <a:t>7/20/24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FFEEC-FDFE-E344-B3B4-38AE1F1C7C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397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C6EF2-3E6B-CA43-88E4-E2B42E72E3F4}" type="datetimeFigureOut">
              <a:rPr lang="en-US" smtClean="0"/>
              <a:t>7/20/24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FFEEC-FDFE-E344-B3B4-38AE1F1C7C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1188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C6EF2-3E6B-CA43-88E4-E2B42E72E3F4}" type="datetimeFigureOut">
              <a:rPr lang="en-US" smtClean="0"/>
              <a:t>7/20/24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FFEEC-FDFE-E344-B3B4-38AE1F1C7C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83128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C6EF2-3E6B-CA43-88E4-E2B42E72E3F4}" type="datetimeFigureOut">
              <a:rPr lang="en-US" smtClean="0"/>
              <a:t>7/20/24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FFEEC-FDFE-E344-B3B4-38AE1F1C7C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63818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C6EF2-3E6B-CA43-88E4-E2B42E72E3F4}" type="datetimeFigureOut">
              <a:rPr lang="en-US" smtClean="0"/>
              <a:t>7/20/24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FFEEC-FDFE-E344-B3B4-38AE1F1C7C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2820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C6EF2-3E6B-CA43-88E4-E2B42E72E3F4}" type="datetimeFigureOut">
              <a:rPr lang="en-US" smtClean="0"/>
              <a:t>7/20/24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FFEEC-FDFE-E344-B3B4-38AE1F1C7C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56146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C6EF2-3E6B-CA43-88E4-E2B42E72E3F4}" type="datetimeFigureOut">
              <a:rPr lang="en-US" smtClean="0"/>
              <a:t>7/20/24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FFEEC-FDFE-E344-B3B4-38AE1F1C7C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10202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C6EF2-3E6B-CA43-88E4-E2B42E72E3F4}" type="datetimeFigureOut">
              <a:rPr lang="en-US" smtClean="0"/>
              <a:t>7/20/24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FFEEC-FDFE-E344-B3B4-38AE1F1C7C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60319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F5C6EF2-3E6B-CA43-88E4-E2B42E72E3F4}" type="datetimeFigureOut">
              <a:rPr lang="en-US" smtClean="0"/>
              <a:t>7/20/24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E8FFEEC-FDFE-E344-B3B4-38AE1F1C7C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0488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3.jp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35717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99689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62083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TextBox 107">
            <a:extLst>
              <a:ext uri="{FF2B5EF4-FFF2-40B4-BE49-F238E27FC236}">
                <a16:creationId xmlns:a16="http://schemas.microsoft.com/office/drawing/2014/main" id="{6BEB4205-B67F-D016-1481-5775107BBEA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552019" y="3992041"/>
            <a:ext cx="4164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n w="38100">
                  <a:noFill/>
                </a:ln>
                <a:latin typeface="KAHoney" panose="02000803000000000000" pitchFamily="2" charset="0"/>
                <a:ea typeface="KAHoney" panose="02000803000000000000" pitchFamily="2" charset="0"/>
                <a:cs typeface="KAElementary" pitchFamily="2" charset="-127"/>
              </a:rPr>
              <a:t>All about me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6507F31C-39B7-18B8-0CE2-092EA330949F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552019" y="1994912"/>
            <a:ext cx="416437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0" dirty="0">
                <a:latin typeface="APLPAPATROLL" panose="02000603000000000000" pitchFamily="2" charset="0"/>
                <a:ea typeface="APLPAPATROLL" panose="02000603000000000000" pitchFamily="2" charset="0"/>
              </a:rPr>
              <a:t>Mrs. Smith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868021E2-EE89-2336-F255-B63A441A3520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3549625" y="4515107"/>
            <a:ext cx="407327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I am so excited to start my 9</a:t>
            </a:r>
            <a:r>
              <a:rPr lang="en-US" sz="2000" baseline="30000" dirty="0">
                <a:latin typeface="APLPapaTroll" panose="02000603000000000000" pitchFamily="2" charset="0"/>
                <a:ea typeface="APLPapaTroll" panose="02000603000000000000" pitchFamily="2" charset="0"/>
              </a:rPr>
              <a:t>th</a:t>
            </a:r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 year at West Elementary! I love teaching counseling lessons, running groups, and meeting with students one-on-one. I can’t wait to get to know you!</a:t>
            </a:r>
          </a:p>
        </p:txBody>
      </p:sp>
      <p:pic>
        <p:nvPicPr>
          <p:cNvPr id="130" name="Picture 129" descr="A person sitting on the floor with a computer&#10;&#10;Description automatically generated">
            <a:extLst>
              <a:ext uri="{FF2B5EF4-FFF2-40B4-BE49-F238E27FC236}">
                <a16:creationId xmlns:a16="http://schemas.microsoft.com/office/drawing/2014/main" id="{46F1DE35-DA8C-32B2-E95C-9B1775EE39AD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7"/>
          <a:srcRect l="29583" t="20038" r="17327"/>
          <a:stretch/>
        </p:blipFill>
        <p:spPr>
          <a:xfrm>
            <a:off x="516635" y="1609574"/>
            <a:ext cx="2558814" cy="254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152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33380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95838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73919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74997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96712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53872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811344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</TotalTime>
  <Words>43</Words>
  <Application>Microsoft Macintosh PowerPoint</Application>
  <PresentationFormat>On-screen Show (4:3)</PresentationFormat>
  <Paragraphs>3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APLPAPATROLL</vt:lpstr>
      <vt:lpstr>APLPAPATROLL</vt:lpstr>
      <vt:lpstr>Aptos</vt:lpstr>
      <vt:lpstr>Aptos Display</vt:lpstr>
      <vt:lpstr>Arial</vt:lpstr>
      <vt:lpstr>KAHoney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4</cp:revision>
  <dcterms:created xsi:type="dcterms:W3CDTF">2024-07-20T19:54:01Z</dcterms:created>
  <dcterms:modified xsi:type="dcterms:W3CDTF">2024-07-20T20:11:11Z</dcterms:modified>
</cp:coreProperties>
</file>